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handoutMasterIdLst>
    <p:handoutMasterId r:id="rId8"/>
  </p:handoutMasterIdLst>
  <p:sldIdLst>
    <p:sldId id="256" r:id="rId2"/>
    <p:sldId id="257" r:id="rId3"/>
    <p:sldId id="258" r:id="rId4"/>
    <p:sldId id="259" r:id="rId5"/>
    <p:sldId id="262" r:id="rId6"/>
    <p:sldId id="264" r:id="rId7"/>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9" autoAdjust="0"/>
    <p:restoredTop sz="94737" autoAdjust="0"/>
  </p:normalViewPr>
  <p:slideViewPr>
    <p:cSldViewPr>
      <p:cViewPr varScale="1">
        <p:scale>
          <a:sx n="75" d="100"/>
          <a:sy n="75" d="100"/>
        </p:scale>
        <p:origin x="-1020" y="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2108" cy="465528"/>
          </a:xfrm>
          <a:prstGeom prst="rect">
            <a:avLst/>
          </a:prstGeom>
        </p:spPr>
        <p:txBody>
          <a:bodyPr vert="horz" lIns="89730" tIns="44865" rIns="89730" bIns="44865" rtlCol="0"/>
          <a:lstStyle>
            <a:lvl1pPr algn="l">
              <a:defRPr sz="1200"/>
            </a:lvl1pPr>
          </a:lstStyle>
          <a:p>
            <a:endParaRPr lang="en-US"/>
          </a:p>
        </p:txBody>
      </p:sp>
      <p:sp>
        <p:nvSpPr>
          <p:cNvPr id="3" name="Date Placeholder 2"/>
          <p:cNvSpPr>
            <a:spLocks noGrp="1"/>
          </p:cNvSpPr>
          <p:nvPr>
            <p:ph type="dt" sz="quarter" idx="1"/>
          </p:nvPr>
        </p:nvSpPr>
        <p:spPr>
          <a:xfrm>
            <a:off x="3884354" y="0"/>
            <a:ext cx="2972108" cy="465528"/>
          </a:xfrm>
          <a:prstGeom prst="rect">
            <a:avLst/>
          </a:prstGeom>
        </p:spPr>
        <p:txBody>
          <a:bodyPr vert="horz" lIns="89730" tIns="44865" rIns="89730" bIns="44865" rtlCol="0"/>
          <a:lstStyle>
            <a:lvl1pPr algn="r">
              <a:defRPr sz="1200"/>
            </a:lvl1pPr>
          </a:lstStyle>
          <a:p>
            <a:fld id="{0605E5E8-1C9C-4052-BC52-9C2947F72EA5}" type="datetimeFigureOut">
              <a:rPr lang="en-US" smtClean="0"/>
              <a:pPr/>
              <a:t>12/2/2008</a:t>
            </a:fld>
            <a:endParaRPr lang="en-US"/>
          </a:p>
        </p:txBody>
      </p:sp>
      <p:sp>
        <p:nvSpPr>
          <p:cNvPr id="4" name="Footer Placeholder 3"/>
          <p:cNvSpPr>
            <a:spLocks noGrp="1"/>
          </p:cNvSpPr>
          <p:nvPr>
            <p:ph type="ftr" sz="quarter" idx="2"/>
          </p:nvPr>
        </p:nvSpPr>
        <p:spPr>
          <a:xfrm>
            <a:off x="0" y="8829299"/>
            <a:ext cx="2972108" cy="465528"/>
          </a:xfrm>
          <a:prstGeom prst="rect">
            <a:avLst/>
          </a:prstGeom>
        </p:spPr>
        <p:txBody>
          <a:bodyPr vert="horz" lIns="89730" tIns="44865" rIns="89730" bIns="44865" rtlCol="0" anchor="b"/>
          <a:lstStyle>
            <a:lvl1pPr algn="l">
              <a:defRPr sz="1200"/>
            </a:lvl1pPr>
          </a:lstStyle>
          <a:p>
            <a:endParaRPr lang="en-US"/>
          </a:p>
        </p:txBody>
      </p:sp>
      <p:sp>
        <p:nvSpPr>
          <p:cNvPr id="5" name="Slide Number Placeholder 4"/>
          <p:cNvSpPr>
            <a:spLocks noGrp="1"/>
          </p:cNvSpPr>
          <p:nvPr>
            <p:ph type="sldNum" sz="quarter" idx="3"/>
          </p:nvPr>
        </p:nvSpPr>
        <p:spPr>
          <a:xfrm>
            <a:off x="3884354" y="8829299"/>
            <a:ext cx="2972108" cy="465528"/>
          </a:xfrm>
          <a:prstGeom prst="rect">
            <a:avLst/>
          </a:prstGeom>
        </p:spPr>
        <p:txBody>
          <a:bodyPr vert="horz" lIns="89730" tIns="44865" rIns="89730" bIns="44865" rtlCol="0" anchor="b"/>
          <a:lstStyle>
            <a:lvl1pPr algn="r">
              <a:defRPr sz="1200"/>
            </a:lvl1pPr>
          </a:lstStyle>
          <a:p>
            <a:fld id="{FE1F6B66-61E5-4B83-BA47-D3751C0F9BF7}"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D84B27F-2132-43ED-AC32-9FCEA6DA01D1}" type="datetimeFigureOut">
              <a:rPr lang="en-US" smtClean="0"/>
              <a:pPr/>
              <a:t>12/2/2008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172975-E24E-48A6-B673-D5B574B64F2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84B27F-2132-43ED-AC32-9FCEA6DA01D1}" type="datetimeFigureOut">
              <a:rPr lang="en-US" smtClean="0"/>
              <a:pPr/>
              <a:t>12/2/2008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172975-E24E-48A6-B673-D5B574B64F2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84B27F-2132-43ED-AC32-9FCEA6DA01D1}" type="datetimeFigureOut">
              <a:rPr lang="en-US" smtClean="0"/>
              <a:pPr/>
              <a:t>12/2/2008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172975-E24E-48A6-B673-D5B574B64F2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84B27F-2132-43ED-AC32-9FCEA6DA01D1}" type="datetimeFigureOut">
              <a:rPr lang="en-US" smtClean="0"/>
              <a:pPr/>
              <a:t>12/2/2008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172975-E24E-48A6-B673-D5B574B64F2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D84B27F-2132-43ED-AC32-9FCEA6DA01D1}" type="datetimeFigureOut">
              <a:rPr lang="en-US" smtClean="0"/>
              <a:pPr/>
              <a:t>12/2/2008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172975-E24E-48A6-B673-D5B574B64F2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D84B27F-2132-43ED-AC32-9FCEA6DA01D1}" type="datetimeFigureOut">
              <a:rPr lang="en-US" smtClean="0"/>
              <a:pPr/>
              <a:t>12/2/2008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172975-E24E-48A6-B673-D5B574B64F2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D84B27F-2132-43ED-AC32-9FCEA6DA01D1}" type="datetimeFigureOut">
              <a:rPr lang="en-US" smtClean="0"/>
              <a:pPr/>
              <a:t>12/2/2008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E172975-E24E-48A6-B673-D5B574B64F2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D84B27F-2132-43ED-AC32-9FCEA6DA01D1}" type="datetimeFigureOut">
              <a:rPr lang="en-US" smtClean="0"/>
              <a:pPr/>
              <a:t>12/2/2008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E172975-E24E-48A6-B673-D5B574B64F2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84B27F-2132-43ED-AC32-9FCEA6DA01D1}" type="datetimeFigureOut">
              <a:rPr lang="en-US" smtClean="0"/>
              <a:pPr/>
              <a:t>12/2/2008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E172975-E24E-48A6-B673-D5B574B64F2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84B27F-2132-43ED-AC32-9FCEA6DA01D1}" type="datetimeFigureOut">
              <a:rPr lang="en-US" smtClean="0"/>
              <a:pPr/>
              <a:t>12/2/2008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172975-E24E-48A6-B673-D5B574B64F2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84B27F-2132-43ED-AC32-9FCEA6DA01D1}" type="datetimeFigureOut">
              <a:rPr lang="en-US" smtClean="0"/>
              <a:pPr/>
              <a:t>12/2/2008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172975-E24E-48A6-B673-D5B574B64F2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84B27F-2132-43ED-AC32-9FCEA6DA01D1}" type="datetimeFigureOut">
              <a:rPr lang="en-US" smtClean="0"/>
              <a:pPr/>
              <a:t>12/2/2008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172975-E24E-48A6-B673-D5B574B64F2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990600" y="762000"/>
            <a:ext cx="7924800" cy="5116398"/>
          </a:xfrm>
          <a:prstGeom prst="rect">
            <a:avLst/>
          </a:prstGeom>
          <a:noFill/>
          <a:ln w="9525">
            <a:noFill/>
            <a:miter lim="800000"/>
            <a:headEnd/>
            <a:tailEnd/>
          </a:ln>
          <a:effectLst/>
        </p:spPr>
      </p:pic>
      <p:sp>
        <p:nvSpPr>
          <p:cNvPr id="5" name="TextBox 4"/>
          <p:cNvSpPr txBox="1"/>
          <p:nvPr/>
        </p:nvSpPr>
        <p:spPr>
          <a:xfrm>
            <a:off x="609600" y="496669"/>
            <a:ext cx="838200" cy="646331"/>
          </a:xfrm>
          <a:prstGeom prst="rect">
            <a:avLst/>
          </a:prstGeom>
          <a:noFill/>
        </p:spPr>
        <p:txBody>
          <a:bodyPr wrap="square" rtlCol="0">
            <a:spAutoFit/>
          </a:bodyPr>
          <a:lstStyle/>
          <a:p>
            <a:r>
              <a:rPr lang="en-US" sz="3600" dirty="0" smtClean="0"/>
              <a:t>#1</a:t>
            </a:r>
            <a:endParaRPr lang="en-US" sz="3600" dirty="0"/>
          </a:p>
        </p:txBody>
      </p:sp>
      <p:sp>
        <p:nvSpPr>
          <p:cNvPr id="6" name="Rectangle 5"/>
          <p:cNvSpPr/>
          <p:nvPr/>
        </p:nvSpPr>
        <p:spPr>
          <a:xfrm>
            <a:off x="1219200" y="3352800"/>
            <a:ext cx="3886200" cy="121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srcRect l="6612" t="31746" r="11834" b="28571"/>
          <a:stretch>
            <a:fillRect/>
          </a:stretch>
        </p:blipFill>
        <p:spPr bwMode="auto">
          <a:xfrm>
            <a:off x="381000" y="1066800"/>
            <a:ext cx="8458200" cy="1905000"/>
          </a:xfrm>
          <a:prstGeom prst="rect">
            <a:avLst/>
          </a:prstGeom>
          <a:noFill/>
          <a:ln w="9525">
            <a:noFill/>
            <a:miter lim="800000"/>
            <a:headEnd/>
            <a:tailEnd/>
          </a:ln>
          <a:effectLst/>
        </p:spPr>
      </p:pic>
      <p:sp>
        <p:nvSpPr>
          <p:cNvPr id="6" name="TextBox 5"/>
          <p:cNvSpPr txBox="1"/>
          <p:nvPr/>
        </p:nvSpPr>
        <p:spPr>
          <a:xfrm>
            <a:off x="1066800" y="457200"/>
            <a:ext cx="838200" cy="646331"/>
          </a:xfrm>
          <a:prstGeom prst="rect">
            <a:avLst/>
          </a:prstGeom>
          <a:noFill/>
        </p:spPr>
        <p:txBody>
          <a:bodyPr wrap="square" rtlCol="0">
            <a:spAutoFit/>
          </a:bodyPr>
          <a:lstStyle/>
          <a:p>
            <a:r>
              <a:rPr lang="en-US" sz="3600" dirty="0" smtClean="0"/>
              <a:t>#2</a:t>
            </a:r>
            <a:endParaRPr lang="en-US" sz="3600" dirty="0"/>
          </a:p>
        </p:txBody>
      </p:sp>
      <p:pic>
        <p:nvPicPr>
          <p:cNvPr id="2052" name="Picture 4"/>
          <p:cNvPicPr>
            <a:picLocks noChangeAspect="1" noChangeArrowheads="1"/>
          </p:cNvPicPr>
          <p:nvPr/>
        </p:nvPicPr>
        <p:blipFill>
          <a:blip r:embed="rId3"/>
          <a:srcRect/>
          <a:stretch>
            <a:fillRect/>
          </a:stretch>
        </p:blipFill>
        <p:spPr bwMode="auto">
          <a:xfrm>
            <a:off x="2286000" y="2514600"/>
            <a:ext cx="5147566" cy="338328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srcRect/>
          <a:stretch>
            <a:fillRect/>
          </a:stretch>
        </p:blipFill>
        <p:spPr bwMode="auto">
          <a:xfrm>
            <a:off x="2895600" y="1219200"/>
            <a:ext cx="3863822" cy="3352800"/>
          </a:xfrm>
          <a:prstGeom prst="rect">
            <a:avLst/>
          </a:prstGeom>
          <a:noFill/>
          <a:ln w="9525">
            <a:noFill/>
            <a:miter lim="800000"/>
            <a:headEnd/>
            <a:tailEnd/>
          </a:ln>
          <a:effectLst/>
        </p:spPr>
      </p:pic>
      <p:pic>
        <p:nvPicPr>
          <p:cNvPr id="3074" name="Picture 2"/>
          <p:cNvPicPr>
            <a:picLocks noChangeAspect="1" noChangeArrowheads="1"/>
          </p:cNvPicPr>
          <p:nvPr/>
        </p:nvPicPr>
        <p:blipFill>
          <a:blip r:embed="rId3"/>
          <a:srcRect/>
          <a:stretch>
            <a:fillRect/>
          </a:stretch>
        </p:blipFill>
        <p:spPr bwMode="auto">
          <a:xfrm>
            <a:off x="1426464" y="228600"/>
            <a:ext cx="7717536" cy="1524000"/>
          </a:xfrm>
          <a:prstGeom prst="rect">
            <a:avLst/>
          </a:prstGeom>
          <a:noFill/>
          <a:ln w="9525">
            <a:noFill/>
            <a:miter lim="800000"/>
            <a:headEnd/>
            <a:tailEnd/>
          </a:ln>
          <a:effectLst/>
        </p:spPr>
      </p:pic>
      <p:sp>
        <p:nvSpPr>
          <p:cNvPr id="5" name="TextBox 4"/>
          <p:cNvSpPr txBox="1"/>
          <p:nvPr/>
        </p:nvSpPr>
        <p:spPr>
          <a:xfrm>
            <a:off x="685800" y="457200"/>
            <a:ext cx="838200" cy="646331"/>
          </a:xfrm>
          <a:prstGeom prst="rect">
            <a:avLst/>
          </a:prstGeom>
          <a:noFill/>
        </p:spPr>
        <p:txBody>
          <a:bodyPr wrap="square" rtlCol="0">
            <a:spAutoFit/>
          </a:bodyPr>
          <a:lstStyle/>
          <a:p>
            <a:r>
              <a:rPr lang="en-US" sz="3600" dirty="0" smtClean="0"/>
              <a:t>#3</a:t>
            </a:r>
            <a:endParaRPr lang="en-US" sz="3600" dirty="0"/>
          </a:p>
        </p:txBody>
      </p:sp>
      <p:pic>
        <p:nvPicPr>
          <p:cNvPr id="3076" name="Picture 4"/>
          <p:cNvPicPr>
            <a:picLocks noChangeAspect="1" noChangeArrowheads="1"/>
          </p:cNvPicPr>
          <p:nvPr/>
        </p:nvPicPr>
        <p:blipFill>
          <a:blip r:embed="rId4"/>
          <a:srcRect l="17241" t="32432" r="10345" b="22162"/>
          <a:stretch>
            <a:fillRect/>
          </a:stretch>
        </p:blipFill>
        <p:spPr bwMode="auto">
          <a:xfrm>
            <a:off x="1371600" y="4648200"/>
            <a:ext cx="7315200" cy="2438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srcRect/>
          <a:stretch>
            <a:fillRect/>
          </a:stretch>
        </p:blipFill>
        <p:spPr bwMode="auto">
          <a:xfrm>
            <a:off x="1371600" y="2286000"/>
            <a:ext cx="6877050" cy="2667000"/>
          </a:xfrm>
          <a:prstGeom prst="rect">
            <a:avLst/>
          </a:prstGeom>
          <a:noFill/>
          <a:ln w="9525">
            <a:noFill/>
            <a:miter lim="800000"/>
            <a:headEnd/>
            <a:tailEnd/>
          </a:ln>
          <a:effectLst/>
        </p:spPr>
      </p:pic>
      <p:pic>
        <p:nvPicPr>
          <p:cNvPr id="4099" name="Picture 3"/>
          <p:cNvPicPr>
            <a:picLocks noChangeAspect="1" noChangeArrowheads="1"/>
          </p:cNvPicPr>
          <p:nvPr/>
        </p:nvPicPr>
        <p:blipFill>
          <a:blip r:embed="rId3"/>
          <a:srcRect l="4592" t="20144" r="8152" b="19424"/>
          <a:stretch>
            <a:fillRect/>
          </a:stretch>
        </p:blipFill>
        <p:spPr bwMode="auto">
          <a:xfrm>
            <a:off x="228600" y="762000"/>
            <a:ext cx="8686801" cy="1920240"/>
          </a:xfrm>
          <a:prstGeom prst="rect">
            <a:avLst/>
          </a:prstGeom>
          <a:noFill/>
          <a:ln w="9525">
            <a:noFill/>
            <a:miter lim="800000"/>
            <a:headEnd/>
            <a:tailEnd/>
          </a:ln>
          <a:effectLst/>
        </p:spPr>
      </p:pic>
      <p:sp>
        <p:nvSpPr>
          <p:cNvPr id="4" name="TextBox 3"/>
          <p:cNvSpPr txBox="1"/>
          <p:nvPr/>
        </p:nvSpPr>
        <p:spPr>
          <a:xfrm>
            <a:off x="685800" y="457200"/>
            <a:ext cx="838200" cy="646331"/>
          </a:xfrm>
          <a:prstGeom prst="rect">
            <a:avLst/>
          </a:prstGeom>
          <a:noFill/>
        </p:spPr>
        <p:txBody>
          <a:bodyPr wrap="square" rtlCol="0">
            <a:spAutoFit/>
          </a:bodyPr>
          <a:lstStyle/>
          <a:p>
            <a:r>
              <a:rPr lang="en-US" sz="3600" dirty="0" smtClean="0"/>
              <a:t>#4</a:t>
            </a:r>
            <a:endParaRPr lang="en-US" sz="3600" dirty="0"/>
          </a:p>
        </p:txBody>
      </p:sp>
      <p:pic>
        <p:nvPicPr>
          <p:cNvPr id="4100" name="Picture 4"/>
          <p:cNvPicPr>
            <a:picLocks noChangeAspect="1" noChangeArrowheads="1"/>
          </p:cNvPicPr>
          <p:nvPr/>
        </p:nvPicPr>
        <p:blipFill>
          <a:blip r:embed="rId4"/>
          <a:srcRect/>
          <a:stretch>
            <a:fillRect/>
          </a:stretch>
        </p:blipFill>
        <p:spPr bwMode="auto">
          <a:xfrm>
            <a:off x="1447800" y="4724400"/>
            <a:ext cx="6761629" cy="1600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srcRect/>
          <a:stretch>
            <a:fillRect/>
          </a:stretch>
        </p:blipFill>
        <p:spPr bwMode="auto">
          <a:xfrm>
            <a:off x="2514600" y="2438400"/>
            <a:ext cx="4352925" cy="2790825"/>
          </a:xfrm>
          <a:prstGeom prst="rect">
            <a:avLst/>
          </a:prstGeom>
          <a:noFill/>
          <a:ln w="9525">
            <a:noFill/>
            <a:miter lim="800000"/>
            <a:headEnd/>
            <a:tailEnd/>
          </a:ln>
          <a:effectLst/>
        </p:spPr>
      </p:pic>
      <p:sp>
        <p:nvSpPr>
          <p:cNvPr id="4" name="TextBox 3"/>
          <p:cNvSpPr txBox="1"/>
          <p:nvPr/>
        </p:nvSpPr>
        <p:spPr>
          <a:xfrm>
            <a:off x="304800" y="304800"/>
            <a:ext cx="838200" cy="646331"/>
          </a:xfrm>
          <a:prstGeom prst="rect">
            <a:avLst/>
          </a:prstGeom>
          <a:noFill/>
        </p:spPr>
        <p:txBody>
          <a:bodyPr wrap="square" rtlCol="0">
            <a:spAutoFit/>
          </a:bodyPr>
          <a:lstStyle/>
          <a:p>
            <a:r>
              <a:rPr lang="en-US" sz="3600" dirty="0" smtClean="0"/>
              <a:t>#5</a:t>
            </a:r>
            <a:endParaRPr lang="en-US" sz="3600" dirty="0"/>
          </a:p>
        </p:txBody>
      </p:sp>
      <p:sp>
        <p:nvSpPr>
          <p:cNvPr id="5" name="Rectangle 4"/>
          <p:cNvSpPr/>
          <p:nvPr/>
        </p:nvSpPr>
        <p:spPr>
          <a:xfrm>
            <a:off x="1143000" y="457200"/>
            <a:ext cx="7696200" cy="2308324"/>
          </a:xfrm>
          <a:prstGeom prst="rect">
            <a:avLst/>
          </a:prstGeom>
        </p:spPr>
        <p:txBody>
          <a:bodyPr wrap="square">
            <a:spAutoFit/>
          </a:bodyPr>
          <a:lstStyle/>
          <a:p>
            <a:r>
              <a:rPr lang="en-US" sz="2400" dirty="0">
                <a:latin typeface="Times New Roman" pitchFamily="18" charset="0"/>
                <a:cs typeface="Times New Roman" pitchFamily="18" charset="0"/>
              </a:rPr>
              <a:t>Ruby is standing in her back yard and she decides to estimate the height of a </a:t>
            </a:r>
            <a:r>
              <a:rPr lang="en-US" sz="2400" dirty="0" smtClean="0">
                <a:latin typeface="Times New Roman" pitchFamily="18" charset="0"/>
                <a:cs typeface="Times New Roman" pitchFamily="18" charset="0"/>
              </a:rPr>
              <a:t>tree.  She </a:t>
            </a:r>
            <a:r>
              <a:rPr lang="en-US" sz="2400" dirty="0">
                <a:latin typeface="Times New Roman" pitchFamily="18" charset="0"/>
                <a:cs typeface="Times New Roman" pitchFamily="18" charset="0"/>
              </a:rPr>
              <a:t>stands so that the tip of her shadow coincides with the tip of the tree's shadow, as shown. Ruby is 66 in tall.  The distance from the tree to Ruby is 95 feet and the distance between the tip of the shadows and Ruby is 7 feet.</a:t>
            </a:r>
          </a:p>
        </p:txBody>
      </p:sp>
      <p:sp>
        <p:nvSpPr>
          <p:cNvPr id="11" name="TextBox 10"/>
          <p:cNvSpPr txBox="1"/>
          <p:nvPr/>
        </p:nvSpPr>
        <p:spPr>
          <a:xfrm>
            <a:off x="1371600" y="5486400"/>
            <a:ext cx="6546985" cy="584775"/>
          </a:xfrm>
          <a:prstGeom prst="rect">
            <a:avLst/>
          </a:prstGeom>
          <a:noFill/>
        </p:spPr>
        <p:txBody>
          <a:bodyPr wrap="none" rtlCol="0">
            <a:spAutoFit/>
          </a:bodyPr>
          <a:lstStyle/>
          <a:p>
            <a:r>
              <a:rPr lang="en-US" sz="3200" dirty="0" smtClean="0">
                <a:latin typeface="Times New Roman" pitchFamily="18" charset="0"/>
                <a:cs typeface="Times New Roman" pitchFamily="18" charset="0"/>
              </a:rPr>
              <a:t>How tall is the tree to the nearest foot?</a:t>
            </a:r>
            <a:endParaRPr lang="en-US" sz="3200"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304800"/>
            <a:ext cx="838200" cy="646331"/>
          </a:xfrm>
          <a:prstGeom prst="rect">
            <a:avLst/>
          </a:prstGeom>
          <a:noFill/>
        </p:spPr>
        <p:txBody>
          <a:bodyPr wrap="square" rtlCol="0">
            <a:spAutoFit/>
          </a:bodyPr>
          <a:lstStyle/>
          <a:p>
            <a:r>
              <a:rPr lang="en-US" sz="3600" dirty="0" smtClean="0"/>
              <a:t>#6</a:t>
            </a:r>
            <a:endParaRPr lang="en-US" sz="3600" dirty="0"/>
          </a:p>
        </p:txBody>
      </p:sp>
      <p:sp>
        <p:nvSpPr>
          <p:cNvPr id="4" name="TextBox 3"/>
          <p:cNvSpPr txBox="1"/>
          <p:nvPr/>
        </p:nvSpPr>
        <p:spPr>
          <a:xfrm>
            <a:off x="762000" y="838200"/>
            <a:ext cx="8077199" cy="2554545"/>
          </a:xfrm>
          <a:prstGeom prst="rect">
            <a:avLst/>
          </a:prstGeom>
          <a:noFill/>
        </p:spPr>
        <p:txBody>
          <a:bodyPr wrap="square" rtlCol="0">
            <a:spAutoFit/>
          </a:bodyPr>
          <a:lstStyle/>
          <a:p>
            <a:r>
              <a:rPr lang="en-US" sz="3200" dirty="0" smtClean="0">
                <a:latin typeface="Times New Roman" pitchFamily="18" charset="0"/>
                <a:cs typeface="Times New Roman" pitchFamily="18" charset="0"/>
              </a:rPr>
              <a:t>Curtis is 6 feet 3 inches tall.  He stands so the tip of his shadow and the tip of the tree’s shadow coincide.  If his shadow is 6 feet long and the tree is 400 feet tall, how far is Curtis </a:t>
            </a:r>
          </a:p>
          <a:p>
            <a:r>
              <a:rPr lang="en-US" sz="3200" dirty="0" smtClean="0">
                <a:latin typeface="Times New Roman" pitchFamily="18" charset="0"/>
                <a:cs typeface="Times New Roman" pitchFamily="18" charset="0"/>
              </a:rPr>
              <a:t>from the tree?</a:t>
            </a:r>
            <a:endParaRPr lang="en-US" sz="3200"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62</TotalTime>
  <Words>140</Words>
  <Application>Microsoft Office PowerPoint</Application>
  <PresentationFormat>On-screen Show (4:3)</PresentationFormat>
  <Paragraphs>10</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Slide 1</vt:lpstr>
      <vt:lpstr>Slide 2</vt:lpstr>
      <vt:lpstr>Slide 3</vt:lpstr>
      <vt:lpstr>Slide 4</vt:lpstr>
      <vt:lpstr>Slide 5</vt:lpstr>
      <vt:lpstr>Slide 6</vt:lpstr>
    </vt:vector>
  </TitlesOfParts>
  <Company>Hatboro-Horsham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HHSD</dc:creator>
  <cp:lastModifiedBy>ndow</cp:lastModifiedBy>
  <cp:revision>9</cp:revision>
  <dcterms:created xsi:type="dcterms:W3CDTF">2008-12-01T17:41:16Z</dcterms:created>
  <dcterms:modified xsi:type="dcterms:W3CDTF">2008-12-02T17:53:22Z</dcterms:modified>
</cp:coreProperties>
</file>